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2" autoAdjust="0"/>
    <p:restoredTop sz="94660"/>
  </p:normalViewPr>
  <p:slideViewPr>
    <p:cSldViewPr snapToGrid="0">
      <p:cViewPr varScale="1">
        <p:scale>
          <a:sx n="175" d="100"/>
          <a:sy n="175" d="100"/>
        </p:scale>
        <p:origin x="81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46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488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998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309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98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85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642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30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77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00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9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B824C-29CB-4A6D-A7AF-13813D635724}" type="datetimeFigureOut">
              <a:rPr lang="ko-KR" altLang="en-US" smtClean="0"/>
              <a:t>2021-05-12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2A9A7-8F39-4FAE-81F8-5F901CA7A7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62CCE11-B91A-4E69-BDAB-7C098DCD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914" y="852742"/>
            <a:ext cx="2440665" cy="51525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E460B5-7277-428C-9FAA-A52BEC65C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919" y="852742"/>
            <a:ext cx="2440665" cy="5152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575F1E-4206-4326-A5C3-13056EBA7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752" y="852742"/>
            <a:ext cx="2440665" cy="5152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86DAF3-1BD2-4BD1-9F1C-4552E226B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9585" y="852742"/>
            <a:ext cx="244066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5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68642F-DD48-44D0-B0B6-C86D59CE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1" y="16329"/>
            <a:ext cx="3248526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49C43B-68ED-45FF-9FCF-E42588B0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37" y="16329"/>
            <a:ext cx="3248526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16B37D-C4F2-464B-A617-5CB6CA7B9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523" y="16329"/>
            <a:ext cx="3288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54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F164D2-DEA0-4CEE-A537-C2218B1B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8" y="0"/>
            <a:ext cx="3248526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A29CAC-512A-4B3E-8528-9BE1EC9AF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33" y="0"/>
            <a:ext cx="3248526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A16F73-08FF-4DD1-858E-F2F8F43A9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218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0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4A21C98-DE28-47E7-8B32-634C4D859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88" y="0"/>
            <a:ext cx="2189874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D818C1-3B70-465E-8030-C1F6AECBF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728" y="0"/>
            <a:ext cx="1826088" cy="82981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5014AB9-8E7B-43B8-850B-EA26B9921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851"/>
          <a:stretch/>
        </p:blipFill>
        <p:spPr>
          <a:xfrm>
            <a:off x="4783482" y="0"/>
            <a:ext cx="1274165" cy="89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7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ACB583-61E7-4294-92C4-40F6911E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000" y="0"/>
            <a:ext cx="324852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53107A-F34A-49FF-A306-CC523E42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534" y="0"/>
            <a:ext cx="3248526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5FCDFB-2C39-44E3-9637-38B2B3D96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68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57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BBDF0A9-00BD-44CA-8C07-74983E54D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873"/>
          <a:stretch/>
        </p:blipFill>
        <p:spPr>
          <a:xfrm>
            <a:off x="1435395" y="1608028"/>
            <a:ext cx="2060436" cy="50169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D72F03-3CBB-433C-881F-4F2F201055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05" b="44415"/>
          <a:stretch/>
        </p:blipFill>
        <p:spPr>
          <a:xfrm>
            <a:off x="3541782" y="1569928"/>
            <a:ext cx="2060436" cy="34810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675F39D-8424-4D07-85D3-F8336768D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191"/>
          <a:stretch/>
        </p:blipFill>
        <p:spPr>
          <a:xfrm>
            <a:off x="5648169" y="1569928"/>
            <a:ext cx="2060436" cy="423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0D52ED-624B-47D5-BEC8-971E42F6C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08" y="-38100"/>
            <a:ext cx="3248526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3BFEC3-11DA-4863-ABFA-AABDB5BFF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961" y="-38100"/>
            <a:ext cx="3248526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2077E9-49BD-4DE6-B1E6-2C18D931B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814" y="-3810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6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661F129-11F9-48B4-9307-C1D7D56C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68" y="852742"/>
            <a:ext cx="2440665" cy="5152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475C23-E2AD-4AC8-AA2E-6C3C7E387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68" y="852742"/>
            <a:ext cx="2440665" cy="5152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8FB207-571E-4476-AF54-6632F7616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768" y="852742"/>
            <a:ext cx="244066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8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308905-DE0B-451E-8B04-B5C8A5D04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39" y="918056"/>
            <a:ext cx="2440665" cy="51525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0051D1-1CFB-462E-A607-40B691B1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654" y="918056"/>
            <a:ext cx="2440665" cy="51525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EB1044-6A3A-42C1-844C-9B5DF1872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369" y="918056"/>
            <a:ext cx="244066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8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1A8ED33-CD48-4972-9B87-60A8A4952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23" y="0"/>
            <a:ext cx="3248526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0578F8-A79A-42AB-AC44-4E19F6D0F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494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2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프레젠테이션2" id="{0A2520DD-E587-4770-BE96-035F475E602A}" vid="{6359506A-662C-4C0E-A322-F6D7913CDA3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169</TotalTime>
  <Words>0</Words>
  <Application>Microsoft Office PowerPoint</Application>
  <PresentationFormat>A4 용지(210x297mm)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Noni</dc:creator>
  <cp:lastModifiedBy>Noni</cp:lastModifiedBy>
  <cp:revision>18</cp:revision>
  <dcterms:created xsi:type="dcterms:W3CDTF">2021-05-09T11:43:00Z</dcterms:created>
  <dcterms:modified xsi:type="dcterms:W3CDTF">2021-05-12T12:28:19Z</dcterms:modified>
</cp:coreProperties>
</file>